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20C2-2FEA-4599-87A2-D92A1C86D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9148F6-999C-459B-ACA6-6BD1F2D5F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76AAD-521B-4D92-8DC9-7296B886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14FE-E6A5-4E64-A597-6474A647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D0C40-F673-43BA-A0A7-D0D956EC5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1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251C-A924-489E-B6D7-5314CA70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3ED68-F3C8-422E-A6F3-F7D75E159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23C50-EA1D-4D13-9B4A-F82872B1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09992-FECB-4D62-975E-7A027E7FF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3096C-8BA2-460A-BEE1-174356E8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7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DC5F6-C9D0-4E6E-9E2A-235536552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16543-6101-455D-BC84-1C6E22FC2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20917-E8B6-4E65-B06C-C1C423EA6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B4B99-9E11-4760-AC0F-2B81055F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8F622-7CDE-44BC-90B8-EDA0BCC8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4D8B9-8388-43C7-8641-D0084BEDB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681EF-94A5-4D1E-9957-88DFA6182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E749B-CB59-49DC-B2E0-8EAE2439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B77C7-666F-4B75-8E4D-6F4882251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D8318-7D68-4497-928D-678C2440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1571-EBD9-4EA7-99E9-121BAF91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C34E0-B175-4637-B424-8DE95321F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E6254-4608-4297-858B-2AF42328F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36718-080C-49CE-8CCC-E3C42EDF4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30170-E413-4796-8EA3-F346A8D1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CD45C-B7A3-44C6-888B-51C8ADC6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A6C58-B4D8-455E-82E7-F8E5FAA60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A2D18-63BE-4BCD-9755-005AE5C23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A3EFC-D67D-4691-A620-C9DA88FBF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3CD9E-1E80-4D0A-BEFA-129532B5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F9BF7-2E01-4497-8963-75988821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9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F4DD-CD58-46B6-809B-AA5678FE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D7B88-8431-4E65-ADEC-E3FA6714A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871A6-FEB6-45C1-B80B-062DAB130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9BBF85-5685-4554-A6D7-CA3D53D3A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D03A46-DEF1-4AB9-B241-7232F95F5D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D08049-C8F9-49D8-95B5-1F49305D5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C736F4-DC05-4189-98E8-F339D712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742291-19E8-4E5D-B37A-41BD1CF9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ADCAC-6075-4F62-B275-CA078CF2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9314B8-40C4-45D8-8D75-0403765D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49EF86-A260-4AC9-B976-29421177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3A433-62DD-447E-B0A5-1E08AE5F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3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3E18F-CD86-4652-8DC3-CEB7FFCF6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C47575-723C-4AD8-901E-0924AE84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68677-9D52-45DB-98E6-12503F42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9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325B7-084C-41B2-90C2-4C28BC6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ADDF4-4C47-4F6D-AA8E-3BC17576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A3A18-7218-4563-84E9-02664BF1C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81310-3067-412A-9F15-F38EDAC2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640F8-C2E6-4F0A-BEEF-6D64D411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7E8CF-16E3-4F4C-B079-020CC01C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5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DC76F-AF46-4A49-B869-85B1CFA2A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61454-357D-4C9B-B4A0-5375A75FB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160BE-1F67-40F9-BA70-A7B55A8EB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2077C-EE99-45CF-96A7-4BCD84261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31B47-EC48-44C6-A518-A4326DE87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AAC27-DA5F-43E2-B3B3-E61B9F31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9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63E130-736A-446E-89D4-378FC85CC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D1680-861B-4AAC-A159-AD92188F4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DB632-9DE2-4C25-9233-448415EB5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7D6EB-8E5E-4998-AD70-413529EA0FF3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964D6-6B51-4A5A-B209-BD693FBE5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C28E1-65DB-4F8A-9339-A2A4FCFB5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B78D3-E540-4EB8-8C36-B6AD51F2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8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3AD7889-0B78-4361-9D87-B99B6C296976}"/>
              </a:ext>
            </a:extLst>
          </p:cNvPr>
          <p:cNvGrpSpPr/>
          <p:nvPr/>
        </p:nvGrpSpPr>
        <p:grpSpPr>
          <a:xfrm>
            <a:off x="2857500" y="214066"/>
            <a:ext cx="6453433" cy="6453433"/>
            <a:chOff x="2857500" y="214066"/>
            <a:chExt cx="6453433" cy="6453433"/>
          </a:xfrm>
        </p:grpSpPr>
        <p:pic>
          <p:nvPicPr>
            <p:cNvPr id="6" name="Picture 5" descr="A picture containing diagram&#10;&#10;Description automatically generated">
              <a:extLst>
                <a:ext uri="{FF2B5EF4-FFF2-40B4-BE49-F238E27FC236}">
                  <a16:creationId xmlns:a16="http://schemas.microsoft.com/office/drawing/2014/main" id="{717FF74B-9E8D-4F75-9A36-734145FFA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7500" y="214066"/>
              <a:ext cx="6453433" cy="6453433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4D4D30F-6614-4360-A556-ADB06DCCE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94230" y="5857629"/>
              <a:ext cx="1437123" cy="6860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765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BF5998F-99F0-4F00-8111-39F517DF16C6}"/>
              </a:ext>
            </a:extLst>
          </p:cNvPr>
          <p:cNvGrpSpPr/>
          <p:nvPr/>
        </p:nvGrpSpPr>
        <p:grpSpPr>
          <a:xfrm>
            <a:off x="2903620" y="352926"/>
            <a:ext cx="6268453" cy="6268453"/>
            <a:chOff x="2903620" y="352926"/>
            <a:chExt cx="6268453" cy="6268453"/>
          </a:xfrm>
        </p:grpSpPr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7F4E3760-4849-49AF-A556-7A32C5A22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3620" y="352926"/>
              <a:ext cx="6268453" cy="6268453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03586FD-C11E-4AAC-ACB4-DE3D09808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80803" y="5822239"/>
              <a:ext cx="1430394" cy="6828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2001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Niembro</dc:creator>
  <cp:lastModifiedBy>Jose Niembro</cp:lastModifiedBy>
  <cp:revision>1</cp:revision>
  <dcterms:created xsi:type="dcterms:W3CDTF">2020-12-08T20:56:34Z</dcterms:created>
  <dcterms:modified xsi:type="dcterms:W3CDTF">2020-12-08T21:04:58Z</dcterms:modified>
</cp:coreProperties>
</file>