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C1A85-54BC-4961-A47D-E9A65925A0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9504AE-0412-4EB3-97CB-B936000EE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5E131-83AC-4849-A9EE-31627E04A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0DF0-5A26-465F-9766-0C4EB649616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4A76B-0396-41B7-84AA-ABA5E695C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2AAA2-3455-4FD0-AD17-4083FB3F3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2B6-E27E-49FD-A4B3-DA6ECA0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3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B45C8-C52C-4289-8FB9-FC3DEB2AD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75E0D8-8332-4E0D-A528-25C4F0DA5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66D66-25FA-416E-923B-495C4903A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0DF0-5A26-465F-9766-0C4EB649616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DE7E9-D87F-4A01-991F-A89D973E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1FE13-1D1F-4E92-B56E-C51C6AB75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2B6-E27E-49FD-A4B3-DA6ECA0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5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1C130D-C37C-417C-8C26-49F83EBF52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7BBBA3-5599-4D2A-82C3-F3332605F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BAA2E-C275-443A-B191-518B00B21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0DF0-5A26-465F-9766-0C4EB649616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D8047-683F-4E87-8C6D-512F3F1CB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27F05-D1CF-4B9C-AADC-7F2F5EA55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2B6-E27E-49FD-A4B3-DA6ECA0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8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F1986-F7B3-4BBE-9B04-EACE6C65E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A4307-8D1E-4416-83E1-E2A2DDAE5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FBC2D-FF04-4610-AC3A-CC7172045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0DF0-5A26-465F-9766-0C4EB649616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061D0-E39B-4C9E-A97B-C775F030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60AB5-19CE-478E-9D7D-66377D94C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2B6-E27E-49FD-A4B3-DA6ECA0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8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E7F5-73A7-4098-9AD0-B619678B3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73A16-A648-49EB-BA81-EE8E6FC40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DD93B-0831-4DA7-8FB0-045082E96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0DF0-5A26-465F-9766-0C4EB649616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AA9A2-00FA-4D5D-98EE-0EBFE097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41058-A3E5-4CFB-9590-EED4FC792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2B6-E27E-49FD-A4B3-DA6ECA0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4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EB6F8-0868-4A7A-8F24-3D4567B29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2AA06-2C74-4E96-B849-F770FEF8E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5A02D-4FBE-4C34-814E-56298E5D1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542A3-DE47-423C-B861-FC05FF199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0DF0-5A26-465F-9766-0C4EB649616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F987C-6D7D-4FDA-9EB1-5D4B48C61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03E3D-0C1F-4F0C-82B6-2B3ED6624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2B6-E27E-49FD-A4B3-DA6ECA0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3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50736-4839-4B3B-B9DC-AFA7DE29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06ACF-B302-4AA8-AD01-E8D9AC9D1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70BB7D-2665-4451-A9F4-94D8CF1B7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CA0D9D-F1B0-4D17-9A83-1771E7F9BD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07C4BB-1FA2-4E3D-AE4C-476594611C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E983BE-55B4-41F9-8F6F-B6EDDDD89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0DF0-5A26-465F-9766-0C4EB649616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75682D-856B-4675-9237-DFF1D2FE7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EB2B3F-A0CD-49DE-9EA3-5832D7192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2B6-E27E-49FD-A4B3-DA6ECA0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5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C7F9E-65F8-47B8-A886-875998BA7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9F13E8-C91A-4A55-A1E7-3B69885F0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0DF0-5A26-465F-9766-0C4EB649616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87527A-DA37-4D11-A24F-EA9F1D8A9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38EB29-35D4-4310-B394-D5E13CA5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2B6-E27E-49FD-A4B3-DA6ECA0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1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CF6BF1-0923-4F23-921E-BF6A5B42B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0DF0-5A26-465F-9766-0C4EB649616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655548-88A1-442D-9888-A8A6ACB11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BB1E5-53BD-401D-BB94-859553888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2B6-E27E-49FD-A4B3-DA6ECA0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8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7E0B4-1639-421A-89C7-CB1D837AC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4B2A0-A952-43F4-9B47-014DF3E18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8E739-7EA2-44A5-BA81-963034BEB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08ADE-AF15-4C1C-904D-5A4F2F150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0DF0-5A26-465F-9766-0C4EB649616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1A3E6-298C-4DF5-AB46-58B8C89B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A16BA-13D5-454B-AB96-38D5DBA31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2B6-E27E-49FD-A4B3-DA6ECA0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2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FBE94-4FD6-4301-90C7-701729C76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C796F0-2DB5-47D8-8D97-2C35858DA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2A0E15-03A0-4DC0-9F71-3121710E9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88174-A376-4864-B89B-BC30654B5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0DF0-5A26-465F-9766-0C4EB649616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94E16-0F61-4CAF-8CB6-772BAB186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24D91-BCA4-46E1-8F92-B1E9D8FDA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2B6-E27E-49FD-A4B3-DA6ECA0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1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96C111-05ED-46A5-BEA4-FE4FC8B13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DBC8F1-9944-4F07-AD51-33D4AE5B0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12BFB-85A2-4A31-B523-D58DE3FBB7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A0DF0-5A26-465F-9766-0C4EB649616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23866-4EF6-48A0-A109-8CACD00C7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8EAD4-7B64-43A6-BB02-84C37933FB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C92B6-E27E-49FD-A4B3-DA6ECA0F5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6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F51835B-17AA-4CA1-A3F7-D790B530F0BC}"/>
              </a:ext>
            </a:extLst>
          </p:cNvPr>
          <p:cNvGrpSpPr/>
          <p:nvPr/>
        </p:nvGrpSpPr>
        <p:grpSpPr>
          <a:xfrm>
            <a:off x="2667000" y="0"/>
            <a:ext cx="6858000" cy="6858000"/>
            <a:chOff x="2667000" y="0"/>
            <a:chExt cx="6858000" cy="6858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E0A3D9C-533B-4CC0-B64A-46829B4E01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67000" y="0"/>
              <a:ext cx="6858000" cy="68580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712E138-5063-4134-8E01-A9D2C279E4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65596" y="5987470"/>
              <a:ext cx="1660808" cy="7928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1522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36C6949-216E-49C9-8920-32C1336612DD}"/>
              </a:ext>
            </a:extLst>
          </p:cNvPr>
          <p:cNvGrpSpPr/>
          <p:nvPr/>
        </p:nvGrpSpPr>
        <p:grpSpPr>
          <a:xfrm>
            <a:off x="1957136" y="878306"/>
            <a:ext cx="6858000" cy="6858000"/>
            <a:chOff x="2667000" y="0"/>
            <a:chExt cx="6858000" cy="6858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F98AE67-2EAD-4478-85BC-6D3267EF08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67000" y="0"/>
              <a:ext cx="6858000" cy="68580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65BE170-975E-4939-A305-09E99CB951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89659" y="5991894"/>
              <a:ext cx="1612681" cy="7698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5578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Niembro</dc:creator>
  <cp:lastModifiedBy>Jose Niembro</cp:lastModifiedBy>
  <cp:revision>2</cp:revision>
  <dcterms:created xsi:type="dcterms:W3CDTF">2020-12-16T23:07:57Z</dcterms:created>
  <dcterms:modified xsi:type="dcterms:W3CDTF">2020-12-16T23:16:58Z</dcterms:modified>
</cp:coreProperties>
</file>