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14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19F9-12CC-4366-8BFC-6C5C2CEE4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0EDE28-CEDC-4174-A59F-46777F3F1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AF34E-92C7-48E4-9AC7-8343A491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BFCB-A094-444D-B3FD-9FB9D055B190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B09B6-EB9B-4B50-A755-CE9B8FDC9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A0891-74FD-4CAE-9A91-47FD7B2EA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CB7-AF2E-4F10-83E3-CFDEA949E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472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FC468-1051-4AB4-8F4B-BD3BD7D6A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A5BF1-589E-4DB7-9705-BF6DEC969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FFA3B-D461-420F-8017-A205013D5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BFCB-A094-444D-B3FD-9FB9D055B190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C1EC8-9B6C-439F-8127-1819C9BFE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E6FCC-62D2-4AB4-A118-331B44492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CB7-AF2E-4F10-83E3-CFDEA949E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70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8AFBE-B6BA-4338-A620-347729554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556C46-06DD-4CCF-88FF-9C5C1252F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0F06C-2F88-432E-BF2D-B212792DA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BFCB-A094-444D-B3FD-9FB9D055B190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909D9-E5B0-4692-B715-62716F1FF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ADFF5-41A6-4BAC-8632-9B9174A14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CB7-AF2E-4F10-83E3-CFDEA949E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54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9A947-F1DA-4921-94D2-C0AAA4D54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479C4-117F-437C-A5DF-A3C792B5B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75387-E379-47B0-9160-A04461E95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58F4A-B69D-4C6F-807B-552FD7528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BFCB-A094-444D-B3FD-9FB9D055B190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63AC2E-9193-46A7-AAF1-DFF7D78A3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1A5E2-4FB0-49F7-92CB-478F30E24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CB7-AF2E-4F10-83E3-CFDEA949E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99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D6D87-F9B8-4CD9-AC44-25884DC54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0592A-5BEB-4A71-86BF-3B1F31E8E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1649CA-561B-4DF8-A7FA-B723D4234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27BE59-6488-4277-B4AC-77812BC9C1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90B903-C155-4179-AE6C-1E09EF1415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302B38-0DC1-45A3-87C0-0C9C5F807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BFCB-A094-444D-B3FD-9FB9D055B190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9A84BA-BAA6-4604-8F49-F71A613F1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180913-D8BD-4268-898B-4DABAA58F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CB7-AF2E-4F10-83E3-CFDEA949E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67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904B3-B418-4AA4-8C61-A56E87613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361092-DCD1-4A4F-BBE8-653A5150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BFCB-A094-444D-B3FD-9FB9D055B190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40BF44-114E-441B-9455-5D4840A0B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FF70BE-823B-4408-A0DA-5DB1906A6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CB7-AF2E-4F10-83E3-CFDEA949E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4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1B63E1-673B-457F-A704-94A579691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BFCB-A094-444D-B3FD-9FB9D055B190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0BF54-6692-4BE4-8967-C40DEA73C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7D099D-6BC3-4C8A-973E-D21F1317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CB7-AF2E-4F10-83E3-CFDEA949E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4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32E3A-B160-40A9-9C77-44484A9FB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EA691-26BF-4614-A280-A7ED09C04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5A625-2F66-4FC3-95C7-9D43D0EE4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C11C4-355C-493D-AF34-AE572A44C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BFCB-A094-444D-B3FD-9FB9D055B190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9E852F-EDD9-4348-AD1B-12C950213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41CD9-E89A-473A-B4E7-0EF732E52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CB7-AF2E-4F10-83E3-CFDEA949E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463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54A98-CB14-4678-874A-FC18FE45A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AA9894-84D5-40ED-B59F-4ED0CD3498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15FAE-070A-4783-85C6-E297CE80A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45115-31DC-4967-BCB8-179B8D32F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BFCB-A094-444D-B3FD-9FB9D055B190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0168F-398E-49D0-AEAF-CCBA6E234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299B3-9556-4C85-A563-C64548F3B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CB7-AF2E-4F10-83E3-CFDEA949E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75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04D02-FA93-45F4-B5C0-397A1C4A0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9D275E-7157-46F4-B1DB-8BFABE62AC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C4F54-B972-435C-B66A-45D1B0DEB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BFCB-A094-444D-B3FD-9FB9D055B190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6F528-7E44-419B-96EE-83D1E3E3F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A3BC1-49F9-4625-B9A0-B8692C43A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CB7-AF2E-4F10-83E3-CFDEA949E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32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14681A-0F34-4334-B624-A670EB3074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375E5-CDD9-480A-8460-F7204DB484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5238D-6CA5-42FC-A746-1ED727ABD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BFCB-A094-444D-B3FD-9FB9D055B190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CB24B-D18D-406A-845A-435C8B2A5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AAB71-8ABF-4235-BEAD-E21B50F22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CB7-AF2E-4F10-83E3-CFDEA949E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13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E555C8-E429-43F1-8FF7-47C04BD59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424AF5-EE55-4542-AABF-B5553D739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83DDB-56B5-46C9-9B03-1FB0F048C4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6BFCB-A094-444D-B3FD-9FB9D055B190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A931C-0345-4D11-838B-729BE991F2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208DB-BD15-49B5-A653-6EA8E9073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1ECB7-AF2E-4F10-83E3-CFDEA949E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563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26D03F0-1140-448B-9AD4-0DF853D2ABA0}"/>
              </a:ext>
            </a:extLst>
          </p:cNvPr>
          <p:cNvGrpSpPr/>
          <p:nvPr/>
        </p:nvGrpSpPr>
        <p:grpSpPr>
          <a:xfrm>
            <a:off x="3171825" y="504825"/>
            <a:ext cx="5848350" cy="5848350"/>
            <a:chOff x="3171825" y="504825"/>
            <a:chExt cx="5848350" cy="58483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3549296-AC4F-46FD-A6C5-3AD22EACA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71825" y="504825"/>
              <a:ext cx="5848350" cy="584835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16B8FE9-FB77-48BA-B61B-678836D53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22334" y="5595687"/>
              <a:ext cx="1347332" cy="6431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0357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A45D4BB-7C4C-40E3-B7AE-122B8DD5F0DD}"/>
              </a:ext>
            </a:extLst>
          </p:cNvPr>
          <p:cNvGrpSpPr/>
          <p:nvPr/>
        </p:nvGrpSpPr>
        <p:grpSpPr>
          <a:xfrm>
            <a:off x="3324727" y="445169"/>
            <a:ext cx="5763126" cy="5763126"/>
            <a:chOff x="3324727" y="445169"/>
            <a:chExt cx="5763126" cy="576312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21A8C49-D6F8-47C2-B70B-70EC2381C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24727" y="445169"/>
              <a:ext cx="5763126" cy="576312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E971964-CFC6-4CE6-842A-7CD0800DE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32623" y="5448806"/>
              <a:ext cx="1347333" cy="6431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7527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 Niembro</dc:creator>
  <cp:lastModifiedBy>Jose Niembro</cp:lastModifiedBy>
  <cp:revision>1</cp:revision>
  <dcterms:created xsi:type="dcterms:W3CDTF">2020-12-29T18:01:57Z</dcterms:created>
  <dcterms:modified xsi:type="dcterms:W3CDTF">2020-12-29T18:09:52Z</dcterms:modified>
</cp:coreProperties>
</file>