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40" d="100"/>
          <a:sy n="40" d="100"/>
        </p:scale>
        <p:origin x="102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23928-8B74-451C-89C2-1873DA024A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0E08AB-ADDC-437E-A55E-2D1129DFE5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4A4914-C9EC-43D8-A386-4245AA057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706D5-CD85-4406-AC19-D5C0E5860C49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0C9ABE-A7B5-48C1-A07B-9BA0E272E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3999D8-F0FB-4CDD-9734-0336EE38D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06786-0C18-46A0-9CAC-F03793D8C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479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4F44E6-82C9-4C66-AF15-ACEDFC134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5B2BB2-B19B-44C8-9C00-8940D5DD12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2E6EC1-5F8F-4E9E-ADDD-7ED9FF52B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706D5-CD85-4406-AC19-D5C0E5860C49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318F30-4251-4E08-83B2-6C9573E9E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86924F-F793-4346-9116-52116BFBF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06786-0C18-46A0-9CAC-F03793D8C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47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D09064-E285-409D-99F5-C5865F5981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CD6C22-489E-437A-90A0-CDFB1A64DA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39715B-A434-47B8-A6E1-3D6632705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706D5-CD85-4406-AC19-D5C0E5860C49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C5034A-F18F-4D7C-ADB9-E4697BC69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AA4416-46B5-4FAC-A001-B200C8725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06786-0C18-46A0-9CAC-F03793D8C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05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574EB-90A1-4CD5-AA7C-68A004E33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0314FD-9154-4A24-9E45-4EB57E0EF4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26CE9C-AB81-4728-A339-0A3C0738C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706D5-CD85-4406-AC19-D5C0E5860C49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44EDCA-1B06-4877-B6AD-8C9992868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14FCC9-15B0-4613-A3B4-60310E58E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06786-0C18-46A0-9CAC-F03793D8C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627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065938-54C8-43F5-94C8-8645A1F8D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365827-B3D8-49B3-9DD4-339DA268C5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05E46A-027F-4FA6-9DB2-554D7C48D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706D5-CD85-4406-AC19-D5C0E5860C49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84BF8F-52C3-4F68-B236-7E8E74168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923E39-FD91-48CD-AC91-8936DB015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06786-0C18-46A0-9CAC-F03793D8C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701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1158F-2A4A-45E5-AAEF-D2680845B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51EB00-4EA3-463C-B2D7-93F021DB80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48F87F-01D2-4EE3-BCB5-6CCC21DBE7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3FB6C2-249F-4409-AB0A-4A5B8EA92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706D5-CD85-4406-AC19-D5C0E5860C49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9D70D5-B15E-467C-AE43-A9FAB7648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1640D5-7D29-4849-B55E-9108B868E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06786-0C18-46A0-9CAC-F03793D8C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674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62B47-28BC-414F-8F6E-8AE716E5C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1E4773-6C84-4B79-BA51-8DD37ABC0F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6DE529-9F18-4FF3-8D82-8658304DF6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E31E59-78A4-45E7-9AA9-EE59B44A9B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0B0793-B39C-4795-9D21-71B2A1377A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42F1BD-BFCC-406E-B31B-770CD3596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706D5-CD85-4406-AC19-D5C0E5860C49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0A5818D-246A-43FC-8C1C-8AF8723D0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D9F4C79-A5F1-4A4F-BC66-2CE0A7ECE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06786-0C18-46A0-9CAC-F03793D8C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200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9B17B-1147-42D4-87F2-84ACB9B86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BD6DC5-0602-47F4-ADB1-A45091CD8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706D5-CD85-4406-AC19-D5C0E5860C49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AAD133-EE1D-4E11-87F9-A7EE09286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607FB2-8E0E-436A-8AA5-43A570D5B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06786-0C18-46A0-9CAC-F03793D8C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513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A54DCE-6F49-45CB-9798-02BFC7ACE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706D5-CD85-4406-AC19-D5C0E5860C49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E30D3DE-59F6-4A73-AAE7-D75F3140A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40D18C-E66E-4271-A855-8D3D284D2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06786-0C18-46A0-9CAC-F03793D8C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798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27BB7-451B-474A-AD06-DF1929ACE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36C0D7-32AF-4711-AE8E-CA4BE3767A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D05248-4913-4C29-9A64-6A35502A62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7807F0-7728-4C64-B96C-EF87EA3F0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706D5-CD85-4406-AC19-D5C0E5860C49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AD02DD-A4B1-4A8C-91D6-7217FFDAF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EEC15C-2391-4050-8BBA-687CADA3F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06786-0C18-46A0-9CAC-F03793D8C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245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E970EB-1D92-4FA6-BB57-7E4EBE158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7DDB5B-D3E9-4673-A8A0-78AE408430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9DC2D1-F7DF-40FA-B6F5-6942B56E92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F76ECF-051C-4A1A-9F69-661B71B4F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706D5-CD85-4406-AC19-D5C0E5860C49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674361-AA4E-4B2A-A33B-840BAB0ED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4697AE-E5BC-4CC6-AEA2-4E89691C5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06786-0C18-46A0-9CAC-F03793D8C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234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6C01D8-761C-4706-A80F-7A0B05AF2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0572D1-CD8F-4CB4-88E7-F5F73A4644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45187A-BFB6-4DF1-BE48-E4452C8F90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706D5-CD85-4406-AC19-D5C0E5860C49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20DF17-0F8C-4FEF-A950-BC33CB4974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F3C2D7-FE06-4C6D-85FE-0D36959D12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B06786-0C18-46A0-9CAC-F03793D8C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920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E5B3208F-58DC-4518-832B-5A1FFF289DA4}"/>
              </a:ext>
            </a:extLst>
          </p:cNvPr>
          <p:cNvGrpSpPr/>
          <p:nvPr/>
        </p:nvGrpSpPr>
        <p:grpSpPr>
          <a:xfrm>
            <a:off x="2863516" y="284746"/>
            <a:ext cx="6376737" cy="6376737"/>
            <a:chOff x="2863516" y="284746"/>
            <a:chExt cx="6376737" cy="6376737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F6442378-2AAD-4BC1-B066-DD398E7EB29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863516" y="284746"/>
              <a:ext cx="6376737" cy="6376737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BEB0C9F-478E-4ABD-89FF-6FB07F2C91D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422333" y="5906007"/>
              <a:ext cx="1347333" cy="64318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23955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B010637E-8B0C-4E84-8A3D-74E964202978}"/>
              </a:ext>
            </a:extLst>
          </p:cNvPr>
          <p:cNvGrpSpPr/>
          <p:nvPr/>
        </p:nvGrpSpPr>
        <p:grpSpPr>
          <a:xfrm>
            <a:off x="3196387" y="312821"/>
            <a:ext cx="6328612" cy="6328612"/>
            <a:chOff x="3196387" y="312821"/>
            <a:chExt cx="6328612" cy="6328612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07141D03-81BB-45D2-9A48-FA0B8E6B084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196387" y="312821"/>
              <a:ext cx="6328612" cy="6328612"/>
            </a:xfrm>
            <a:prstGeom prst="rect">
              <a:avLst/>
            </a:prstGeom>
          </p:spPr>
        </p:pic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27CA9236-2B37-4338-9F34-BD9070E574A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687026" y="5877933"/>
              <a:ext cx="1347333" cy="64318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168593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 Niembro</dc:creator>
  <cp:lastModifiedBy>Jose Niembro</cp:lastModifiedBy>
  <cp:revision>1</cp:revision>
  <dcterms:created xsi:type="dcterms:W3CDTF">2020-12-29T19:39:27Z</dcterms:created>
  <dcterms:modified xsi:type="dcterms:W3CDTF">2020-12-29T19:44:28Z</dcterms:modified>
</cp:coreProperties>
</file>