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50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89E4A-4519-430C-A9CE-368C9292AC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F20A38-4FE4-4114-9958-DBA1995F1C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942B8-D656-42C0-8D5D-5461B6A1C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E5A-7F74-47E1-AB42-0A68CB8B85E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C3260-987C-4866-BF27-34D900884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B05E4-ABDD-428F-A4B8-6AD4A1FBB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DD87-0146-4F6F-AC3F-619B6D7CE2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939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E0A88-385F-4E22-92F5-080060E4F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7130D-0461-4B4A-A903-8D992DCDD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00E8C7-3E7A-4A45-88A7-A6A998072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E5A-7F74-47E1-AB42-0A68CB8B85E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8597F-1ED7-46D5-AB10-7D1D541AC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B8D0AC-8BCF-4B23-A160-58CB8E64C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DD87-0146-4F6F-AC3F-619B6D7CE2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36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B3B40-0F94-46AD-8B53-F01454ED1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5939C9-2DFF-49E9-B380-3570B21C4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601C4-22CF-4CEE-BFAC-C6313EEE9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E5A-7F74-47E1-AB42-0A68CB8B85E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248A4-E40E-42DB-B787-423FB6A0A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A7A8A8-1C09-47F4-9AB1-540F61D63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DD87-0146-4F6F-AC3F-619B6D7CE2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509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572A6-F1D0-498E-9DF7-B732D3B3A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ACE7E-199C-4DFC-AABD-A2FADDF041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113726-FAA5-43C1-8DEF-339E37DE1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6692AA-50BB-4B99-9019-19DD404B2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E5A-7F74-47E1-AB42-0A68CB8B85E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CA48-FDCE-428A-82CF-75D4E2F9A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268619-25E9-470A-9FB7-E2A9A8FD3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DD87-0146-4F6F-AC3F-619B6D7CE2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372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55CC9-3C01-4945-A78C-4617D895F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B6F532-A20B-4839-85DC-F339D0226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69A8AC-8F2D-491B-A6D0-FE92DED410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B50EA3-B2B9-4AE4-946C-B2B902E3E7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888E0E-15F0-4D5C-9CC6-E79AB634CE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4C6077-D0D4-4488-9B22-0751FE91A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E5A-7F74-47E1-AB42-0A68CB8B85E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9B8A88-6D0C-4424-8C6F-960CAB59F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620B10-CF91-4BF2-B0D9-4C0F4CDD4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DD87-0146-4F6F-AC3F-619B6D7CE2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404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F76E2-EF22-493C-9DF5-9BD284E00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6CC52B-8751-4EAC-9FED-FCC68B702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E5A-7F74-47E1-AB42-0A68CB8B85E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9D89AB-368D-4D04-969D-B46A20B9C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202B87-7D9C-43E0-900E-44C4DAFFC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DD87-0146-4F6F-AC3F-619B6D7CE2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598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EA20FC-30C0-4C6D-BE7F-92B3761F1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E5A-7F74-47E1-AB42-0A68CB8B85E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0A78B7-7437-4187-BD6B-E6A39AE75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99421E-C70A-4276-9517-2AA2A0D68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DD87-0146-4F6F-AC3F-619B6D7CE2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98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FE716-16CF-4593-A012-A8E4B057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B2146-1AA5-4FDD-B031-57331118F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56474-00B3-4E36-9742-60A7EDB58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E9FE5B-A9EA-4C08-9FFC-0F0B751E7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E5A-7F74-47E1-AB42-0A68CB8B85E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DD0C97-B05C-4E65-87AA-70B9CC282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C93DB-58AE-491F-A76C-DAE384200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DD87-0146-4F6F-AC3F-619B6D7CE2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225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60E7F-F1EB-481B-9BF3-3F472018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0C19F7-628B-42A7-8D4E-35C476B40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05D8F3-82B1-4BD8-B734-89450EDEE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6D0D05-FE9F-4E9E-85AC-B18D30408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E5A-7F74-47E1-AB42-0A68CB8B85E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C9B4AD-F23F-4DE6-8411-640212617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E0150C-7A07-40CF-995E-E35A2683B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DD87-0146-4F6F-AC3F-619B6D7CE2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261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F42AA-60B8-409C-9FD9-DEC997230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0E613-A4F7-48FD-AA41-25204C8E52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F887D-71D5-4B6D-9CB9-A61854150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E5A-7F74-47E1-AB42-0A68CB8B85E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F0C16-BA3B-4547-9358-E56514CE9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89A1D-F6E0-4CF0-BDBD-6C12E5555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DD87-0146-4F6F-AC3F-619B6D7CE2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969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82B73D-2231-400F-B888-AF1EA9DABD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6EB7E3-E863-4BB5-90BF-2DEFD08A2B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ADA6D-B60E-4AD0-B8A7-72321E62D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E5A-7F74-47E1-AB42-0A68CB8B85E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B3C65-5B88-41CB-8B8F-92963089E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9CB8D-B773-4463-9565-8B66931BB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DD87-0146-4F6F-AC3F-619B6D7CE2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337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9519B5-BFB2-429E-BE24-2087D76C5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6B2C1-FED9-44DB-9381-A60BEAF230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A673F-F2BA-484E-99D3-3DE3498755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CDE5A-7F74-47E1-AB42-0A68CB8B85E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64ABBF-18C8-4584-837D-DB59763A40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F1C89-C600-4260-A497-8FE4AC789E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CDD87-0146-4F6F-AC3F-619B6D7CE2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23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99B786B-50FB-420E-B413-24F3C6D5D2F2}"/>
              </a:ext>
            </a:extLst>
          </p:cNvPr>
          <p:cNvGrpSpPr/>
          <p:nvPr/>
        </p:nvGrpSpPr>
        <p:grpSpPr>
          <a:xfrm>
            <a:off x="2667000" y="0"/>
            <a:ext cx="6858000" cy="6858000"/>
            <a:chOff x="2667000" y="0"/>
            <a:chExt cx="6858000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A2993B-CED5-48C8-868F-32C53CDD9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AFD0244-2FA0-4439-A10C-961F99714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4448" y="6010600"/>
              <a:ext cx="1623104" cy="7748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858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1FC64E1-D959-4EE6-BA47-3DE13474B2C7}"/>
              </a:ext>
            </a:extLst>
          </p:cNvPr>
          <p:cNvGrpSpPr/>
          <p:nvPr/>
        </p:nvGrpSpPr>
        <p:grpSpPr>
          <a:xfrm>
            <a:off x="2665971" y="0"/>
            <a:ext cx="6860057" cy="6858000"/>
            <a:chOff x="2665971" y="0"/>
            <a:chExt cx="6860057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C6B1C25-BE93-42CB-BCA2-E27D61BB4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65971" y="0"/>
              <a:ext cx="6860057" cy="6858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3B9353D-5091-4EA4-BA49-3D6C2BB05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61320" y="6002800"/>
              <a:ext cx="1611881" cy="7694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5459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 Niembro</dc:creator>
  <cp:lastModifiedBy>Jose Niembro</cp:lastModifiedBy>
  <cp:revision>3</cp:revision>
  <dcterms:created xsi:type="dcterms:W3CDTF">2020-12-02T14:55:18Z</dcterms:created>
  <dcterms:modified xsi:type="dcterms:W3CDTF">2020-12-02T16:48:51Z</dcterms:modified>
</cp:coreProperties>
</file>